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173B0-186F-4337-826D-54934F481CB4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1D4FE-F949-4FF4-9310-EDBB043B7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99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D4F83-8BE6-471D-A4F8-D12ED56C9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91DBBB-F6C8-4B7F-9BAC-F43E4F93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4AE45-F267-4D49-8E55-20E08166B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FE45-B3CF-4664-806F-47A0B6E7262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21059-7ACD-4E0E-B324-78856B97E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D4076-7DCF-40C2-ACC8-B867DEFB4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4F96-F045-4424-9844-3851ACD7E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9FA3-4E56-43C5-BDB9-1E7D980D5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44AC6-05B1-4BEB-B15A-1E488F7198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62258-67C0-4219-AD75-CA2CE0EB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FE45-B3CF-4664-806F-47A0B6E7262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D11C5-B260-4AD9-8A8A-DA42ED480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99B72-6F09-4829-A5D4-F0085450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4F96-F045-4424-9844-3851ACD7E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82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5322F7-C5D9-4EAB-B181-0A20669E1A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E3BD5-6C87-41DB-A6F1-7030C21E1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2E2CD-84E1-4274-8CC5-6D2F39EEF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FE45-B3CF-4664-806F-47A0B6E7262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81A99-1E31-4186-95AF-D8C17EC8E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0D07D-163A-47C1-B0DB-6CD22AA20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4F96-F045-4424-9844-3851ACD7E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08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009D4-B2B2-440C-8874-7AE70EB21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0720-DA3E-40F3-96ED-C281ED6AC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29B4B-E06A-4603-B34C-5D99C88FB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FE45-B3CF-4664-806F-47A0B6E7262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FF706-280F-4C34-8A58-BF02187BF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BB140-9029-4F1F-9017-E586E77F9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4F96-F045-4424-9844-3851ACD7E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59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51C0-B3F1-4DBC-8C28-4753C729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57200-A924-48A3-B572-009BDC631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E6ADB-2470-4584-AA0E-D0FA16F57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FE45-B3CF-4664-806F-47A0B6E7262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6ABD6-A549-4367-9EF2-F0AD25477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01B14-6E70-48FA-A1D0-3C88BEC7F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4F96-F045-4424-9844-3851ACD7E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05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A945-7E57-4ECD-A132-CF1F6562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DAED6-34D1-4510-87C6-412222AD4B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36878-3E91-44A2-AFD8-F3CC9D39D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E36FA-0E21-4C31-9335-C55AD978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FE45-B3CF-4664-806F-47A0B6E7262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526DE-D95C-49B8-BD13-696558494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11464-7285-4EF9-BCF1-05C8DD10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4F96-F045-4424-9844-3851ACD7E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0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F063-16AF-480E-9539-BD361667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49458-A650-4E6C-9EA0-B50A0B89D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3C98B-BE3F-43E1-9A71-531EC3223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7E0EC9-FEA2-4B53-97A7-42E632634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4305AD-EA25-4ABD-BBAC-88411FE18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EB94F6-35CA-4AD3-A971-E3A03C23B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FE45-B3CF-4664-806F-47A0B6E7262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5251A0-5B27-4C3E-B7DD-0BF95838A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2F122-190B-4B36-A5DD-5C7C9A66F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4F96-F045-4424-9844-3851ACD7E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48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8D3EC-38E6-4068-ABB7-D1413572C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03CE26-BA0D-41A2-AAD3-3D970D32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FE45-B3CF-4664-806F-47A0B6E7262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92A37-4067-417C-B161-FE73F31B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A0A09C-177A-47F5-B85D-411458CE2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4F96-F045-4424-9844-3851ACD7E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31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2FF3C4-B64E-4BA8-B5D8-D7A721A9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FE45-B3CF-4664-806F-47A0B6E7262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32CB06-59A1-40FE-8B22-555422677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8C2E8-1F2F-4710-9EF8-BA6D0F2C5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4F96-F045-4424-9844-3851ACD7E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80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FCED8-3628-4CED-BAFE-1BD389E23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DF0EB-47BD-4E7D-B945-B081DA67A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E82E5-FDE4-494D-9C96-4B328BBB5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6C1E9-9133-4FEE-89D7-6A7EDA702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FE45-B3CF-4664-806F-47A0B6E7262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FAD927-6C13-4598-94E1-A3CA17AA2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9486D-30B1-48D1-9E42-285893C2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4F96-F045-4424-9844-3851ACD7E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3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05CC-D235-44A3-94F6-A499E8E8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67E9B-4637-4443-BB35-212ACCB4DF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40671-B126-497F-9E4D-237A436BC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22EDCE-437A-4753-8F8B-1FD50C7BB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FE45-B3CF-4664-806F-47A0B6E7262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EAD2B-5B20-4964-9790-7B138451D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86810-A3AD-4271-9092-C08092A6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4F96-F045-4424-9844-3851ACD7E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0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3C1482-A4F2-4B54-B7C0-8347A9475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6E012-5D45-482C-B309-594F7DAC8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10886-7B54-46B4-A6D7-5E6D61543A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1FE45-B3CF-4664-806F-47A0B6E7262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C3597-342F-41A4-B086-A1E5726D5D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DBAE1-3623-42BB-9CE0-1E0D76EBA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B4F96-F045-4424-9844-3851ACD7E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2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6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12" Type="http://schemas.openxmlformats.org/officeDocument/2006/relationships/image" Target="../media/image25.jpg"/><Relationship Id="rId17" Type="http://schemas.openxmlformats.org/officeDocument/2006/relationships/image" Target="../media/image30.jpg"/><Relationship Id="rId2" Type="http://schemas.openxmlformats.org/officeDocument/2006/relationships/image" Target="../media/image15.jpg"/><Relationship Id="rId16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18.jpg"/><Relationship Id="rId15" Type="http://schemas.openxmlformats.org/officeDocument/2006/relationships/image" Target="../media/image28.jp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Relationship Id="rId14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F2619AF-0467-4E34-A6A9-FE1399D568EB}"/>
              </a:ext>
            </a:extLst>
          </p:cNvPr>
          <p:cNvGrpSpPr/>
          <p:nvPr/>
        </p:nvGrpSpPr>
        <p:grpSpPr>
          <a:xfrm>
            <a:off x="1473958" y="1917509"/>
            <a:ext cx="8872925" cy="2573534"/>
            <a:chOff x="1473958" y="1917509"/>
            <a:chExt cx="8872925" cy="2573534"/>
          </a:xfrm>
        </p:grpSpPr>
        <p:pic>
          <p:nvPicPr>
            <p:cNvPr id="1028" name="Picture 3">
              <a:extLst>
                <a:ext uri="{FF2B5EF4-FFF2-40B4-BE49-F238E27FC236}">
                  <a16:creationId xmlns:a16="http://schemas.microsoft.com/office/drawing/2014/main" id="{4EA27278-DF62-44A6-9755-208F19EFA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958" y="1917509"/>
              <a:ext cx="2040056" cy="2070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1">
              <a:extLst>
                <a:ext uri="{FF2B5EF4-FFF2-40B4-BE49-F238E27FC236}">
                  <a16:creationId xmlns:a16="http://schemas.microsoft.com/office/drawing/2014/main" id="{578F6071-72BF-4E11-9A5B-DC14DD590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6539" y="1917509"/>
              <a:ext cx="2071081" cy="2071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6622E9-46F2-42FD-97CC-15BF62D28A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7648" y="2782876"/>
              <a:ext cx="1506369" cy="1064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" name="Picture 4">
              <a:extLst>
                <a:ext uri="{FF2B5EF4-FFF2-40B4-BE49-F238E27FC236}">
                  <a16:creationId xmlns:a16="http://schemas.microsoft.com/office/drawing/2014/main" id="{02DBE39A-ADE2-435B-8E9E-68DB99A43C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316036" y="2511881"/>
              <a:ext cx="2030847" cy="144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AC6627-51CB-4CC6-8763-00F9C1748DB9}"/>
                </a:ext>
              </a:extLst>
            </p:cNvPr>
            <p:cNvSpPr txBox="1"/>
            <p:nvPr/>
          </p:nvSpPr>
          <p:spPr>
            <a:xfrm>
              <a:off x="2064899" y="4090933"/>
              <a:ext cx="6687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noProof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Balo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E0859D-B17C-4452-A3A6-9D02EC5B0D6D}"/>
                </a:ext>
              </a:extLst>
            </p:cNvPr>
            <p:cNvSpPr txBox="1"/>
            <p:nvPr/>
          </p:nvSpPr>
          <p:spPr>
            <a:xfrm>
              <a:off x="9120630" y="4090933"/>
              <a:ext cx="9380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Satchel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2B5CBC-AC4F-45C7-9AB9-64FB754E4092}"/>
                </a:ext>
              </a:extLst>
            </p:cNvPr>
            <p:cNvSpPr txBox="1"/>
            <p:nvPr/>
          </p:nvSpPr>
          <p:spPr>
            <a:xfrm>
              <a:off x="6389278" y="4090933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Clutch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9BBA72-6364-40BC-BE4D-0B72D15DDFBE}"/>
                </a:ext>
              </a:extLst>
            </p:cNvPr>
            <p:cNvSpPr txBox="1"/>
            <p:nvPr/>
          </p:nvSpPr>
          <p:spPr>
            <a:xfrm>
              <a:off x="4453716" y="4090933"/>
              <a:ext cx="6364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3363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5BFC-129A-445B-99A4-852A55E09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icture containing different, various, several&#10;&#10;Description automatically generated">
            <a:extLst>
              <a:ext uri="{FF2B5EF4-FFF2-40B4-BE49-F238E27FC236}">
                <a16:creationId xmlns:a16="http://schemas.microsoft.com/office/drawing/2014/main" id="{45CD4F58-FDD9-45B4-9DA0-38FC13841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19" y="175370"/>
            <a:ext cx="6682629" cy="6682629"/>
          </a:xfrm>
        </p:spPr>
      </p:pic>
    </p:spTree>
    <p:extLst>
      <p:ext uri="{BB962C8B-B14F-4D97-AF65-F5344CB8AC3E}">
        <p14:creationId xmlns:p14="http://schemas.microsoft.com/office/powerpoint/2010/main" val="3997465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AD9B16B-9E9D-4571-A359-94988A9E8578}"/>
              </a:ext>
            </a:extLst>
          </p:cNvPr>
          <p:cNvGrpSpPr/>
          <p:nvPr/>
        </p:nvGrpSpPr>
        <p:grpSpPr>
          <a:xfrm>
            <a:off x="-1834854" y="-1852803"/>
            <a:ext cx="14883622" cy="8611416"/>
            <a:chOff x="-1834854" y="-1852803"/>
            <a:chExt cx="14883622" cy="861141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B5957A4-39CD-4721-9F4F-EF02AACED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34854" y="-1852803"/>
              <a:ext cx="2900630" cy="386750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33" name="Picture 32" descr="A picture containing text, accessory&#10;&#10;Description automatically generated">
              <a:extLst>
                <a:ext uri="{FF2B5EF4-FFF2-40B4-BE49-F238E27FC236}">
                  <a16:creationId xmlns:a16="http://schemas.microsoft.com/office/drawing/2014/main" id="{BB739D0E-7A86-4299-8649-FF549DF03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95335" y="4929813"/>
              <a:ext cx="3048000" cy="18288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43" name="Picture 42" descr="A picture containing text, accessory&#10;&#10;Description automatically generated">
              <a:extLst>
                <a:ext uri="{FF2B5EF4-FFF2-40B4-BE49-F238E27FC236}">
                  <a16:creationId xmlns:a16="http://schemas.microsoft.com/office/drawing/2014/main" id="{0AE4E048-3C2E-4DB7-8E66-77F5F8FD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193" y="4256257"/>
              <a:ext cx="2340864" cy="234086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FCE5A38-B5FB-443D-AAF8-23A76DEA7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193" y="1195197"/>
              <a:ext cx="2340864" cy="234086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FD8D5EB-87EE-4189-870F-17D707B3A13C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1065776" y="80951"/>
              <a:ext cx="1769417" cy="111424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8B673EB-1389-48F4-8A72-61D2AAD68811}"/>
                </a:ext>
              </a:extLst>
            </p:cNvPr>
            <p:cNvCxnSpPr>
              <a:cxnSpLocks/>
            </p:cNvCxnSpPr>
            <p:nvPr/>
          </p:nvCxnSpPr>
          <p:spPr>
            <a:xfrm>
              <a:off x="1352665" y="5844213"/>
              <a:ext cx="1482528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 descr="A picture containing text, bag, accessory&#10;&#10;Description automatically generated">
              <a:extLst>
                <a:ext uri="{FF2B5EF4-FFF2-40B4-BE49-F238E27FC236}">
                  <a16:creationId xmlns:a16="http://schemas.microsoft.com/office/drawing/2014/main" id="{80A04896-1B64-454F-B553-D350B4ACA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000768" y="-1852803"/>
              <a:ext cx="2598481" cy="386750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53" name="Picture 52" descr="A picture containing bag, accessory&#10;&#10;Description automatically generated">
              <a:extLst>
                <a:ext uri="{FF2B5EF4-FFF2-40B4-BE49-F238E27FC236}">
                  <a16:creationId xmlns:a16="http://schemas.microsoft.com/office/drawing/2014/main" id="{BC6AFFFE-608C-406E-9BBE-29239DDF7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00501" y="1195197"/>
              <a:ext cx="2340864" cy="234086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934313E-A5FF-4048-9E8C-9B77647CCC47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 flipH="1">
              <a:off x="8241365" y="80951"/>
              <a:ext cx="1759403" cy="111424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 descr="A picture containing accessory, case&#10;&#10;Description automatically generated">
              <a:extLst>
                <a:ext uri="{FF2B5EF4-FFF2-40B4-BE49-F238E27FC236}">
                  <a16:creationId xmlns:a16="http://schemas.microsoft.com/office/drawing/2014/main" id="{8506AF3D-5DBA-41DD-96CA-2683DEADB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000768" y="4517136"/>
              <a:ext cx="3048000" cy="21717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55" name="Picture 54" descr="A picture containing accessory, luggage, bag, suitcase&#10;&#10;Description automatically generated">
              <a:extLst>
                <a:ext uri="{FF2B5EF4-FFF2-40B4-BE49-F238E27FC236}">
                  <a16:creationId xmlns:a16="http://schemas.microsoft.com/office/drawing/2014/main" id="{0572F473-DAE0-4835-9014-4DCC87E17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00501" y="4256257"/>
              <a:ext cx="2340864" cy="234086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DEE21B7-47B6-4873-80C6-3E5BB6AE7E5B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 flipH="1">
              <a:off x="8241365" y="5602986"/>
              <a:ext cx="175940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7702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DC3F33-6219-4F3B-B369-33D20C581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548" y="202147"/>
            <a:ext cx="2230241" cy="2548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80D29C-F13F-4169-AC6E-C7F46E30D510}"/>
              </a:ext>
            </a:extLst>
          </p:cNvPr>
          <p:cNvSpPr txBox="1"/>
          <p:nvPr/>
        </p:nvSpPr>
        <p:spPr>
          <a:xfrm>
            <a:off x="3330054" y="2893325"/>
            <a:ext cx="1414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TÊN LOẠI TÚI</a:t>
            </a:r>
          </a:p>
          <a:p>
            <a:pPr algn="ctr"/>
            <a:r>
              <a:rPr lang="en-US" dirty="0"/>
              <a:t>Clutch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8CB37-AAA1-4562-8AC2-7D65228AAB66}"/>
              </a:ext>
            </a:extLst>
          </p:cNvPr>
          <p:cNvSpPr txBox="1"/>
          <p:nvPr/>
        </p:nvSpPr>
        <p:spPr>
          <a:xfrm>
            <a:off x="6196731" y="2893325"/>
            <a:ext cx="1250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SỐ THỨ TỰ</a:t>
            </a:r>
          </a:p>
          <a:p>
            <a:pPr algn="ctr"/>
            <a:r>
              <a:rPr lang="en-US" dirty="0"/>
              <a:t>00001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1FFC82-FAFE-40DC-9CDC-AF4EA02A60E1}"/>
              </a:ext>
            </a:extLst>
          </p:cNvPr>
          <p:cNvCxnSpPr>
            <a:cxnSpLocks/>
          </p:cNvCxnSpPr>
          <p:nvPr/>
        </p:nvCxnSpPr>
        <p:spPr>
          <a:xfrm>
            <a:off x="4744608" y="3397324"/>
            <a:ext cx="1452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507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9DB15C75-0DD6-4B77-A623-E7B7ABF0A2B0}"/>
              </a:ext>
            </a:extLst>
          </p:cNvPr>
          <p:cNvGrpSpPr/>
          <p:nvPr/>
        </p:nvGrpSpPr>
        <p:grpSpPr>
          <a:xfrm>
            <a:off x="2271252" y="223869"/>
            <a:ext cx="9666965" cy="7653907"/>
            <a:chOff x="2070750" y="143481"/>
            <a:chExt cx="9666965" cy="76539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8E1F26-0DD9-44BD-8DC6-301C64FA3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0224" y="3987388"/>
              <a:ext cx="1905000" cy="1905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F65554E-1352-4457-9503-1A70A9AD0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500" y="185083"/>
              <a:ext cx="1905000" cy="1905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EFA70C-86BB-49A8-89F8-189A6C922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7509" y="1922346"/>
              <a:ext cx="1905000" cy="1905000"/>
            </a:xfrm>
            <a:prstGeom prst="rect">
              <a:avLst/>
            </a:prstGeom>
          </p:spPr>
        </p:pic>
        <p:pic>
          <p:nvPicPr>
            <p:cNvPr id="11" name="Picture 10" descr="A picture containing accessory, case, luggage, suitcase&#10;&#10;Description automatically generated">
              <a:extLst>
                <a:ext uri="{FF2B5EF4-FFF2-40B4-BE49-F238E27FC236}">
                  <a16:creationId xmlns:a16="http://schemas.microsoft.com/office/drawing/2014/main" id="{60D51AD0-F06D-4B3C-99A7-A70CC032F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750" y="5892388"/>
              <a:ext cx="1905000" cy="1905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A8D1EB-6333-485B-920E-48698EB5D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7509" y="5854205"/>
              <a:ext cx="1905000" cy="1905000"/>
            </a:xfrm>
            <a:prstGeom prst="rect">
              <a:avLst/>
            </a:prstGeom>
          </p:spPr>
        </p:pic>
        <p:pic>
          <p:nvPicPr>
            <p:cNvPr id="15" name="Picture 14" descr="A picture containing accessory, case, building material, seat&#10;&#10;Description automatically generated">
              <a:extLst>
                <a:ext uri="{FF2B5EF4-FFF2-40B4-BE49-F238E27FC236}">
                  <a16:creationId xmlns:a16="http://schemas.microsoft.com/office/drawing/2014/main" id="{39520371-25B3-4E28-926A-2F3E69EC8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715" y="143481"/>
              <a:ext cx="1905000" cy="1905000"/>
            </a:xfrm>
            <a:prstGeom prst="rect">
              <a:avLst/>
            </a:prstGeom>
          </p:spPr>
        </p:pic>
        <p:pic>
          <p:nvPicPr>
            <p:cNvPr id="17" name="Picture 16" descr="A close-up of a belt&#10;&#10;Description automatically generated with medium confidence">
              <a:extLst>
                <a:ext uri="{FF2B5EF4-FFF2-40B4-BE49-F238E27FC236}">
                  <a16:creationId xmlns:a16="http://schemas.microsoft.com/office/drawing/2014/main" id="{68BC6DAC-1558-43AD-8DE1-30D4F1EAD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110" y="5854205"/>
              <a:ext cx="1905000" cy="1905000"/>
            </a:xfrm>
            <a:prstGeom prst="rect">
              <a:avLst/>
            </a:prstGeom>
          </p:spPr>
        </p:pic>
        <p:pic>
          <p:nvPicPr>
            <p:cNvPr id="21" name="Picture 20" descr="A leopard print purse&#10;&#10;Description automatically generated with low confidence">
              <a:extLst>
                <a:ext uri="{FF2B5EF4-FFF2-40B4-BE49-F238E27FC236}">
                  <a16:creationId xmlns:a16="http://schemas.microsoft.com/office/drawing/2014/main" id="{7C0A343D-77E5-4A64-86E9-34154B543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772" y="3907603"/>
              <a:ext cx="1905000" cy="1905000"/>
            </a:xfrm>
            <a:prstGeom prst="rect">
              <a:avLst/>
            </a:prstGeom>
          </p:spPr>
        </p:pic>
        <p:pic>
          <p:nvPicPr>
            <p:cNvPr id="23" name="Picture 22" descr="A close-up of a purse&#10;&#10;Description automatically generated with medium confidence">
              <a:extLst>
                <a:ext uri="{FF2B5EF4-FFF2-40B4-BE49-F238E27FC236}">
                  <a16:creationId xmlns:a16="http://schemas.microsoft.com/office/drawing/2014/main" id="{4A38B4B8-AE4E-4076-BD3B-2436BE29A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4704" y="5812603"/>
              <a:ext cx="1905000" cy="1905000"/>
            </a:xfrm>
            <a:prstGeom prst="rect">
              <a:avLst/>
            </a:prstGeom>
          </p:spPr>
        </p:pic>
        <p:pic>
          <p:nvPicPr>
            <p:cNvPr id="25" name="Picture 24" descr="A black leather wallet&#10;&#10;Description automatically generated with low confidence">
              <a:extLst>
                <a:ext uri="{FF2B5EF4-FFF2-40B4-BE49-F238E27FC236}">
                  <a16:creationId xmlns:a16="http://schemas.microsoft.com/office/drawing/2014/main" id="{508319CC-9416-4722-BEE6-63FA9ACAF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3178" y="3949205"/>
              <a:ext cx="1905000" cy="1905000"/>
            </a:xfrm>
            <a:prstGeom prst="rect">
              <a:avLst/>
            </a:prstGeom>
          </p:spPr>
        </p:pic>
        <p:pic>
          <p:nvPicPr>
            <p:cNvPr id="29" name="Picture 28" descr="A picture containing accessory, case&#10;&#10;Description automatically generated">
              <a:extLst>
                <a:ext uri="{FF2B5EF4-FFF2-40B4-BE49-F238E27FC236}">
                  <a16:creationId xmlns:a16="http://schemas.microsoft.com/office/drawing/2014/main" id="{EB598692-B752-418B-A487-4278165C3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3178" y="2158196"/>
              <a:ext cx="1905000" cy="1905000"/>
            </a:xfrm>
            <a:prstGeom prst="rect">
              <a:avLst/>
            </a:prstGeom>
          </p:spPr>
        </p:pic>
        <p:pic>
          <p:nvPicPr>
            <p:cNvPr id="31" name="Picture 30" descr="A picture containing accessory&#10;&#10;Description automatically generated">
              <a:extLst>
                <a:ext uri="{FF2B5EF4-FFF2-40B4-BE49-F238E27FC236}">
                  <a16:creationId xmlns:a16="http://schemas.microsoft.com/office/drawing/2014/main" id="{3E66F55B-7B4E-43B4-9FC1-2ADB369F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0246" y="2196573"/>
              <a:ext cx="1905000" cy="1905000"/>
            </a:xfrm>
            <a:prstGeom prst="rect">
              <a:avLst/>
            </a:prstGeom>
          </p:spPr>
        </p:pic>
        <p:pic>
          <p:nvPicPr>
            <p:cNvPr id="33" name="Picture 32" descr="A picture containing case, accessory&#10;&#10;Description automatically generated">
              <a:extLst>
                <a:ext uri="{FF2B5EF4-FFF2-40B4-BE49-F238E27FC236}">
                  <a16:creationId xmlns:a16="http://schemas.microsoft.com/office/drawing/2014/main" id="{B18BFEA2-1647-4460-A195-A8F86FA76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110" y="185083"/>
              <a:ext cx="1905000" cy="1905000"/>
            </a:xfrm>
            <a:prstGeom prst="rect">
              <a:avLst/>
            </a:prstGeom>
          </p:spPr>
        </p:pic>
        <p:pic>
          <p:nvPicPr>
            <p:cNvPr id="35" name="Picture 34" descr="A red and black hat&#10;&#10;Description automatically generated with low confidence">
              <a:extLst>
                <a:ext uri="{FF2B5EF4-FFF2-40B4-BE49-F238E27FC236}">
                  <a16:creationId xmlns:a16="http://schemas.microsoft.com/office/drawing/2014/main" id="{B14A9DFD-07F9-4416-9B87-DC516B0EA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78" y="4116942"/>
              <a:ext cx="1905000" cy="1905000"/>
            </a:xfrm>
            <a:prstGeom prst="rect">
              <a:avLst/>
            </a:prstGeom>
          </p:spPr>
        </p:pic>
        <p:pic>
          <p:nvPicPr>
            <p:cNvPr id="41" name="Picture 40" descr="A picture containing accessory, case&#10;&#10;Description automatically generated">
              <a:extLst>
                <a:ext uri="{FF2B5EF4-FFF2-40B4-BE49-F238E27FC236}">
                  <a16:creationId xmlns:a16="http://schemas.microsoft.com/office/drawing/2014/main" id="{FB829205-430C-4363-BE6B-907A4A644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90" y="2158196"/>
              <a:ext cx="1905000" cy="19050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95F8493-55F1-4B55-A28B-34B378AA2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9117" y="506811"/>
              <a:ext cx="1710654" cy="171065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38090D5-5D8F-4366-B85D-467070B02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0224" y="3907603"/>
              <a:ext cx="1905000" cy="1905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641C6B1-BE02-49B3-801D-D869E1824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7509" y="1842561"/>
              <a:ext cx="1905000" cy="1905000"/>
            </a:xfrm>
            <a:prstGeom prst="rect">
              <a:avLst/>
            </a:prstGeom>
          </p:spPr>
        </p:pic>
        <p:pic>
          <p:nvPicPr>
            <p:cNvPr id="27" name="Picture 26" descr="A picture containing accessory, case, luggage, suitcase&#10;&#10;Description automatically generated">
              <a:extLst>
                <a:ext uri="{FF2B5EF4-FFF2-40B4-BE49-F238E27FC236}">
                  <a16:creationId xmlns:a16="http://schemas.microsoft.com/office/drawing/2014/main" id="{83E6D4A8-A863-443A-9448-C6BD21AD4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750" y="5812603"/>
              <a:ext cx="1905000" cy="1905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58D712A-2C25-44CA-B1CB-6E5802166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7509" y="5774420"/>
              <a:ext cx="1905000" cy="1905000"/>
            </a:xfrm>
            <a:prstGeom prst="rect">
              <a:avLst/>
            </a:prstGeom>
          </p:spPr>
        </p:pic>
        <p:pic>
          <p:nvPicPr>
            <p:cNvPr id="32" name="Picture 31" descr="A red and black hat&#10;&#10;Description automatically generated with low confidence">
              <a:extLst>
                <a:ext uri="{FF2B5EF4-FFF2-40B4-BE49-F238E27FC236}">
                  <a16:creationId xmlns:a16="http://schemas.microsoft.com/office/drawing/2014/main" id="{E4ADA1D2-AC47-403E-ADEC-834D70A36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78" y="4037157"/>
              <a:ext cx="1905000" cy="1905000"/>
            </a:xfrm>
            <a:prstGeom prst="rect">
              <a:avLst/>
            </a:prstGeom>
          </p:spPr>
        </p:pic>
        <p:pic>
          <p:nvPicPr>
            <p:cNvPr id="34" name="Picture 33" descr="A picture containing accessory, case&#10;&#10;Description automatically generated">
              <a:extLst>
                <a:ext uri="{FF2B5EF4-FFF2-40B4-BE49-F238E27FC236}">
                  <a16:creationId xmlns:a16="http://schemas.microsoft.com/office/drawing/2014/main" id="{D0BF0FB5-12F8-4052-9C0E-C6442E212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90" y="2078411"/>
              <a:ext cx="1905000" cy="1905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3586E1F-73B8-446D-8569-DCD72DCAB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9117" y="427026"/>
              <a:ext cx="1710654" cy="171065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1B652A0-F77C-4190-9EDA-532574932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1092" y="3869420"/>
              <a:ext cx="1905000" cy="1905000"/>
            </a:xfrm>
            <a:prstGeom prst="rect">
              <a:avLst/>
            </a:prstGeom>
          </p:spPr>
        </p:pic>
        <p:pic>
          <p:nvPicPr>
            <p:cNvPr id="38" name="Picture 37" descr="A picture containing accessory, case, luggage, suitcase&#10;&#10;Description automatically generated">
              <a:extLst>
                <a:ext uri="{FF2B5EF4-FFF2-40B4-BE49-F238E27FC236}">
                  <a16:creationId xmlns:a16="http://schemas.microsoft.com/office/drawing/2014/main" id="{909D5489-943D-4ABA-AF8A-FBAC2A7B5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1618" y="5774420"/>
              <a:ext cx="1905000" cy="1905000"/>
            </a:xfrm>
            <a:prstGeom prst="rect">
              <a:avLst/>
            </a:prstGeom>
          </p:spPr>
        </p:pic>
        <p:pic>
          <p:nvPicPr>
            <p:cNvPr id="39" name="Picture 38" descr="A picture containing accessory, case&#10;&#10;Description automatically generated">
              <a:extLst>
                <a:ext uri="{FF2B5EF4-FFF2-40B4-BE49-F238E27FC236}">
                  <a16:creationId xmlns:a16="http://schemas.microsoft.com/office/drawing/2014/main" id="{B26B6C8F-4F52-46CF-B505-1F643350D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058" y="2040228"/>
              <a:ext cx="1905000" cy="19050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35FF444-B61D-444D-BF40-9ED0308C7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9985" y="388843"/>
              <a:ext cx="1710654" cy="1710654"/>
            </a:xfrm>
            <a:prstGeom prst="rect">
              <a:avLst/>
            </a:prstGeom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9ABD925A-DE3C-490E-BE57-D9FE9362123A}"/>
              </a:ext>
            </a:extLst>
          </p:cNvPr>
          <p:cNvSpPr/>
          <p:nvPr/>
        </p:nvSpPr>
        <p:spPr>
          <a:xfrm>
            <a:off x="2271252" y="265471"/>
            <a:ext cx="4719483" cy="76691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D765900-9D98-463E-AFB3-A02DA132D83B}"/>
              </a:ext>
            </a:extLst>
          </p:cNvPr>
          <p:cNvSpPr/>
          <p:nvPr/>
        </p:nvSpPr>
        <p:spPr>
          <a:xfrm>
            <a:off x="7413067" y="265471"/>
            <a:ext cx="4719483" cy="76691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E7AF871-A2AD-479B-B3B0-014B394BD702}"/>
              </a:ext>
            </a:extLst>
          </p:cNvPr>
          <p:cNvSpPr txBox="1"/>
          <p:nvPr/>
        </p:nvSpPr>
        <p:spPr>
          <a:xfrm>
            <a:off x="3789144" y="316588"/>
            <a:ext cx="285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ẢNH NHIỄU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CE3E5A-C9C0-415D-9EEB-1F3B85F04792}"/>
              </a:ext>
            </a:extLst>
          </p:cNvPr>
          <p:cNvSpPr txBox="1"/>
          <p:nvPr/>
        </p:nvSpPr>
        <p:spPr>
          <a:xfrm>
            <a:off x="8620221" y="277076"/>
            <a:ext cx="285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ẢNH NHIỄU</a:t>
            </a:r>
          </a:p>
        </p:txBody>
      </p:sp>
    </p:spTree>
    <p:extLst>
      <p:ext uri="{BB962C8B-B14F-4D97-AF65-F5344CB8AC3E}">
        <p14:creationId xmlns:p14="http://schemas.microsoft.com/office/powerpoint/2010/main" val="64964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6017986-1C83-4740-8C2B-88BEB531E179}"/>
              </a:ext>
            </a:extLst>
          </p:cNvPr>
          <p:cNvGrpSpPr/>
          <p:nvPr/>
        </p:nvGrpSpPr>
        <p:grpSpPr>
          <a:xfrm>
            <a:off x="1176705" y="353704"/>
            <a:ext cx="8680113" cy="5954984"/>
            <a:chOff x="1176705" y="353704"/>
            <a:chExt cx="8680113" cy="5954984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2A3C5C7-EA58-4EF4-9F4A-BA719CAFE1D1}"/>
                </a:ext>
              </a:extLst>
            </p:cNvPr>
            <p:cNvGrpSpPr/>
            <p:nvPr/>
          </p:nvGrpSpPr>
          <p:grpSpPr>
            <a:xfrm>
              <a:off x="2641694" y="353704"/>
              <a:ext cx="7179015" cy="5954984"/>
              <a:chOff x="2641694" y="353704"/>
              <a:chExt cx="7179015" cy="5954984"/>
            </a:xfrm>
          </p:grpSpPr>
          <p:pic>
            <p:nvPicPr>
              <p:cNvPr id="13" name="Picture 12" descr="A close-up of a bag&#10;&#10;Description automatically generated with medium confidence">
                <a:extLst>
                  <a:ext uri="{FF2B5EF4-FFF2-40B4-BE49-F238E27FC236}">
                    <a16:creationId xmlns:a16="http://schemas.microsoft.com/office/drawing/2014/main" id="{38EED564-79EE-4B9A-AF7E-757AEAFBB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7738" y="1883394"/>
                <a:ext cx="1365914" cy="1365914"/>
              </a:xfrm>
              <a:prstGeom prst="rect">
                <a:avLst/>
              </a:prstGeom>
            </p:spPr>
          </p:pic>
          <p:pic>
            <p:nvPicPr>
              <p:cNvPr id="15" name="Picture 14" descr="A picture containing bag, indoor, accessory, blue&#10;&#10;Description automatically generated">
                <a:extLst>
                  <a:ext uri="{FF2B5EF4-FFF2-40B4-BE49-F238E27FC236}">
                    <a16:creationId xmlns:a16="http://schemas.microsoft.com/office/drawing/2014/main" id="{BD4E831E-7DFB-4FEE-9118-1D5DD6192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0009" y="1887941"/>
                <a:ext cx="1365914" cy="1365914"/>
              </a:xfrm>
              <a:prstGeom prst="rect">
                <a:avLst/>
              </a:prstGeom>
            </p:spPr>
          </p:pic>
          <p:pic>
            <p:nvPicPr>
              <p:cNvPr id="17" name="Picture 16" descr="A picture containing bag, accessory, shovel&#10;&#10;Description automatically generated">
                <a:extLst>
                  <a:ext uri="{FF2B5EF4-FFF2-40B4-BE49-F238E27FC236}">
                    <a16:creationId xmlns:a16="http://schemas.microsoft.com/office/drawing/2014/main" id="{840327F6-5DBF-4FB3-9C11-72384E85AD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8325" y="1883394"/>
                <a:ext cx="1365914" cy="1365914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accessory, bag&#10;&#10;Description automatically generated">
                <a:extLst>
                  <a:ext uri="{FF2B5EF4-FFF2-40B4-BE49-F238E27FC236}">
                    <a16:creationId xmlns:a16="http://schemas.microsoft.com/office/drawing/2014/main" id="{13472C4B-0CE8-4AF8-868B-2AE832686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3400" y="1887941"/>
                <a:ext cx="1365914" cy="1365914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2E375A03-39F9-41CF-BBB0-3B40F484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1694" y="353704"/>
                <a:ext cx="1365914" cy="1365914"/>
              </a:xfrm>
              <a:prstGeom prst="rect">
                <a:avLst/>
              </a:prstGeom>
            </p:spPr>
          </p:pic>
          <p:pic>
            <p:nvPicPr>
              <p:cNvPr id="33" name="Picture 32" descr="A picture containing jar&#10;&#10;Description automatically generated">
                <a:extLst>
                  <a:ext uri="{FF2B5EF4-FFF2-40B4-BE49-F238E27FC236}">
                    <a16:creationId xmlns:a16="http://schemas.microsoft.com/office/drawing/2014/main" id="{A2AFC382-BD0E-4E26-A9E7-6FE7D1F9B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0009" y="353704"/>
                <a:ext cx="1365914" cy="1365914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05194B4-6A12-4061-BA9D-F8AF307CE5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1871" y="353704"/>
                <a:ext cx="1365914" cy="1365914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70B82D52-3475-4816-A37D-408B89281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8325" y="353704"/>
                <a:ext cx="1365914" cy="1365914"/>
              </a:xfrm>
              <a:prstGeom prst="rect">
                <a:avLst/>
              </a:prstGeom>
            </p:spPr>
          </p:pic>
          <p:pic>
            <p:nvPicPr>
              <p:cNvPr id="40" name="Picture 39" descr="A picture containing case&#10;&#10;Description automatically generated">
                <a:extLst>
                  <a:ext uri="{FF2B5EF4-FFF2-40B4-BE49-F238E27FC236}">
                    <a16:creationId xmlns:a16="http://schemas.microsoft.com/office/drawing/2014/main" id="{B1A5645B-582E-4653-AA9B-6CD573051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6200" y="3496954"/>
                <a:ext cx="1365914" cy="1365914"/>
              </a:xfrm>
              <a:prstGeom prst="rect">
                <a:avLst/>
              </a:prstGeom>
            </p:spPr>
          </p:pic>
          <p:pic>
            <p:nvPicPr>
              <p:cNvPr id="42" name="Picture 41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DC273BEB-7EFF-429A-AEDD-C6C24AA1A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7738" y="3413084"/>
                <a:ext cx="1365914" cy="1365914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D548AC98-E43E-499A-8DBE-D5ABA8684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2154" y="3429000"/>
                <a:ext cx="1365914" cy="1365914"/>
              </a:xfrm>
              <a:prstGeom prst="rect">
                <a:avLst/>
              </a:prstGeom>
            </p:spPr>
          </p:pic>
          <p:pic>
            <p:nvPicPr>
              <p:cNvPr id="46" name="Picture 45" descr="A picture containing indoor, black, accessory, bag&#10;&#10;Description automatically generated">
                <a:extLst>
                  <a:ext uri="{FF2B5EF4-FFF2-40B4-BE49-F238E27FC236}">
                    <a16:creationId xmlns:a16="http://schemas.microsoft.com/office/drawing/2014/main" id="{ACC020A5-664F-46C8-86D2-3EEB0E0DC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8181" y="3513161"/>
                <a:ext cx="1365914" cy="1365914"/>
              </a:xfrm>
              <a:prstGeom prst="rect">
                <a:avLst/>
              </a:prstGeom>
            </p:spPr>
          </p:pic>
          <p:pic>
            <p:nvPicPr>
              <p:cNvPr id="56" name="Picture 55" descr="A picture containing accessory, bag&#10;&#10;Description automatically generated">
                <a:extLst>
                  <a:ext uri="{FF2B5EF4-FFF2-40B4-BE49-F238E27FC236}">
                    <a16:creationId xmlns:a16="http://schemas.microsoft.com/office/drawing/2014/main" id="{7EF71E7E-009C-49F2-914A-D5F7F7462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6200" y="4942774"/>
                <a:ext cx="1365914" cy="1365914"/>
              </a:xfrm>
              <a:prstGeom prst="rect">
                <a:avLst/>
              </a:prstGeom>
            </p:spPr>
          </p:pic>
          <p:pic>
            <p:nvPicPr>
              <p:cNvPr id="57" name="Picture 56" descr="A picture containing accessory, case, bag&#10;&#10;Description automatically generated">
                <a:extLst>
                  <a:ext uri="{FF2B5EF4-FFF2-40B4-BE49-F238E27FC236}">
                    <a16:creationId xmlns:a16="http://schemas.microsoft.com/office/drawing/2014/main" id="{00A36E99-C3EE-4763-A330-87B65FBE69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8181" y="4942774"/>
                <a:ext cx="1365914" cy="1365914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accessory, case&#10;&#10;Description automatically generated">
                <a:extLst>
                  <a:ext uri="{FF2B5EF4-FFF2-40B4-BE49-F238E27FC236}">
                    <a16:creationId xmlns:a16="http://schemas.microsoft.com/office/drawing/2014/main" id="{69D17682-41D9-4D86-8E8B-921EE522E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4795" y="4942774"/>
                <a:ext cx="1365914" cy="1365914"/>
              </a:xfrm>
              <a:prstGeom prst="rect">
                <a:avLst/>
              </a:prstGeom>
            </p:spPr>
          </p:pic>
          <p:pic>
            <p:nvPicPr>
              <p:cNvPr id="59" name="Picture 58" descr="A picture containing accessory, case&#10;&#10;Description automatically generated">
                <a:extLst>
                  <a:ext uri="{FF2B5EF4-FFF2-40B4-BE49-F238E27FC236}">
                    <a16:creationId xmlns:a16="http://schemas.microsoft.com/office/drawing/2014/main" id="{C36A1236-7F02-43CA-8D68-97ACC5AC0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0289" y="4942774"/>
                <a:ext cx="1365914" cy="1365914"/>
              </a:xfrm>
              <a:prstGeom prst="rect">
                <a:avLst/>
              </a:prstGeom>
            </p:spPr>
          </p:pic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0D739F4-48BB-4893-B2F7-7CC321CF90E8}"/>
                </a:ext>
              </a:extLst>
            </p:cNvPr>
            <p:cNvSpPr txBox="1"/>
            <p:nvPr/>
          </p:nvSpPr>
          <p:spPr>
            <a:xfrm>
              <a:off x="1544321" y="96869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BALO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470745C-FFF5-422C-98D4-0560DD84F959}"/>
                </a:ext>
              </a:extLst>
            </p:cNvPr>
            <p:cNvSpPr txBox="1"/>
            <p:nvPr/>
          </p:nvSpPr>
          <p:spPr>
            <a:xfrm>
              <a:off x="1544321" y="243967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TOTE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4C63D1A-57E5-4C73-91A4-29531E4880E5}"/>
                </a:ext>
              </a:extLst>
            </p:cNvPr>
            <p:cNvSpPr txBox="1"/>
            <p:nvPr/>
          </p:nvSpPr>
          <p:spPr>
            <a:xfrm>
              <a:off x="1413824" y="3929565"/>
              <a:ext cx="1067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CLUTCH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268D1F-1A70-4246-B67C-DADA1C0470EE}"/>
                </a:ext>
              </a:extLst>
            </p:cNvPr>
            <p:cNvSpPr txBox="1"/>
            <p:nvPr/>
          </p:nvSpPr>
          <p:spPr>
            <a:xfrm>
              <a:off x="1421364" y="5419454"/>
              <a:ext cx="1200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SATCHEL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82DEBD1-8F1B-43B0-A1B0-2EECDC79315B}"/>
                </a:ext>
              </a:extLst>
            </p:cNvPr>
            <p:cNvCxnSpPr>
              <a:cxnSpLocks/>
            </p:cNvCxnSpPr>
            <p:nvPr/>
          </p:nvCxnSpPr>
          <p:spPr>
            <a:xfrm>
              <a:off x="1176705" y="1828802"/>
              <a:ext cx="864400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00A078B-E9EA-4552-A0A0-8555B5C9A5CF}"/>
                </a:ext>
              </a:extLst>
            </p:cNvPr>
            <p:cNvCxnSpPr>
              <a:cxnSpLocks/>
            </p:cNvCxnSpPr>
            <p:nvPr/>
          </p:nvCxnSpPr>
          <p:spPr>
            <a:xfrm>
              <a:off x="1176705" y="3429000"/>
              <a:ext cx="864400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34D01E8-159B-4619-A5C3-FD307FF5B0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2814" y="4862868"/>
              <a:ext cx="864400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4671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2A74556-949B-4D5D-B610-AE6BC7143F63}"/>
              </a:ext>
            </a:extLst>
          </p:cNvPr>
          <p:cNvGrpSpPr/>
          <p:nvPr/>
        </p:nvGrpSpPr>
        <p:grpSpPr>
          <a:xfrm>
            <a:off x="1580297" y="2256430"/>
            <a:ext cx="8500849" cy="2687472"/>
            <a:chOff x="1580297" y="2256430"/>
            <a:chExt cx="8500849" cy="268747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F1BE567-5134-4B67-ADA7-F68A31DB6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1042" y="2256430"/>
              <a:ext cx="2030104" cy="203010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95A3F67-EE4B-4994-9451-08D2303B3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297" y="2770211"/>
              <a:ext cx="1908981" cy="1908981"/>
            </a:xfrm>
            <a:prstGeom prst="rect">
              <a:avLst/>
            </a:prstGeom>
          </p:spPr>
        </p:pic>
        <p:pic>
          <p:nvPicPr>
            <p:cNvPr id="37" name="Picture 36" descr="A picture containing bag&#10;&#10;Description automatically generated">
              <a:extLst>
                <a:ext uri="{FF2B5EF4-FFF2-40B4-BE49-F238E27FC236}">
                  <a16:creationId xmlns:a16="http://schemas.microsoft.com/office/drawing/2014/main" id="{7B840C1E-F27E-4CBB-A189-778C218BE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78" y="2571466"/>
              <a:ext cx="1715068" cy="171506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CA99AAE-1C5A-43E2-ABF2-BA3F81013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9278" y="2505502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3199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34C0738-C7BC-428C-9B6B-4A7E3DB6755E}"/>
              </a:ext>
            </a:extLst>
          </p:cNvPr>
          <p:cNvGrpSpPr/>
          <p:nvPr/>
        </p:nvGrpSpPr>
        <p:grpSpPr>
          <a:xfrm>
            <a:off x="2957282" y="608320"/>
            <a:ext cx="6209766" cy="3690725"/>
            <a:chOff x="2957282" y="608320"/>
            <a:chExt cx="6209766" cy="3690725"/>
          </a:xfrm>
        </p:grpSpPr>
        <p:pic>
          <p:nvPicPr>
            <p:cNvPr id="1030" name="Picture 6" descr="Amazon: Xây dựng lòng trung thành của khách hàng bằng sự trung thực - SOI -  Dịch vụ khách hàng bí mật, đào tạo dịch vụ khách hàng hàng đầu Việt Nam!">
              <a:extLst>
                <a:ext uri="{FF2B5EF4-FFF2-40B4-BE49-F238E27FC236}">
                  <a16:creationId xmlns:a16="http://schemas.microsoft.com/office/drawing/2014/main" id="{EBBB4F49-59CA-4314-B2CB-AA329F84A3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437"/>
            <a:stretch/>
          </p:blipFill>
          <p:spPr bwMode="auto">
            <a:xfrm>
              <a:off x="4313688" y="1796528"/>
              <a:ext cx="3496954" cy="2502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Zappos.com Military Discount | Military.com">
              <a:extLst>
                <a:ext uri="{FF2B5EF4-FFF2-40B4-BE49-F238E27FC236}">
                  <a16:creationId xmlns:a16="http://schemas.microsoft.com/office/drawing/2014/main" id="{80919C10-992F-44AD-883F-783BA39EFD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8"/>
            <a:stretch/>
          </p:blipFill>
          <p:spPr bwMode="auto">
            <a:xfrm>
              <a:off x="2957282" y="608320"/>
              <a:ext cx="3138718" cy="2376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Giới thiệu Fado">
              <a:extLst>
                <a:ext uri="{FF2B5EF4-FFF2-40B4-BE49-F238E27FC236}">
                  <a16:creationId xmlns:a16="http://schemas.microsoft.com/office/drawing/2014/main" id="{2F827718-9808-4210-9C95-C1D3F8B8B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8186" y="1100492"/>
              <a:ext cx="2288862" cy="1632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50785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4E7FC4A8-2C26-4C85-8386-F8AC72987104}"/>
              </a:ext>
            </a:extLst>
          </p:cNvPr>
          <p:cNvGrpSpPr/>
          <p:nvPr/>
        </p:nvGrpSpPr>
        <p:grpSpPr>
          <a:xfrm>
            <a:off x="720843" y="981973"/>
            <a:ext cx="10603748" cy="4553971"/>
            <a:chOff x="720843" y="981973"/>
            <a:chExt cx="10603748" cy="4553971"/>
          </a:xfrm>
        </p:grpSpPr>
        <p:pic>
          <p:nvPicPr>
            <p:cNvPr id="1026" name="Picture 9">
              <a:extLst>
                <a:ext uri="{FF2B5EF4-FFF2-40B4-BE49-F238E27FC236}">
                  <a16:creationId xmlns:a16="http://schemas.microsoft.com/office/drawing/2014/main" id="{F171E3C0-1FB0-4049-A319-D69E33C540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43" y="3793401"/>
              <a:ext cx="1486163" cy="1444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9BC206-F0F7-471F-8D91-40951E804502}"/>
                </a:ext>
              </a:extLst>
            </p:cNvPr>
            <p:cNvSpPr txBox="1"/>
            <p:nvPr/>
          </p:nvSpPr>
          <p:spPr>
            <a:xfrm>
              <a:off x="10069760" y="3132836"/>
              <a:ext cx="1254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Fake Image</a:t>
              </a:r>
            </a:p>
          </p:txBody>
        </p:sp>
        <p:pic>
          <p:nvPicPr>
            <p:cNvPr id="6" name="Picture 5" descr="A close-up of a helmet&#10;&#10;Description automatically generated with medium confidence">
              <a:extLst>
                <a:ext uri="{FF2B5EF4-FFF2-40B4-BE49-F238E27FC236}">
                  <a16:creationId xmlns:a16="http://schemas.microsoft.com/office/drawing/2014/main" id="{F845BFA4-C22C-451B-9DB0-259A1F262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3309" y="3463824"/>
              <a:ext cx="1518122" cy="15181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1A21F7C-74D1-4CE5-A645-C0488C9F5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3309" y="981973"/>
              <a:ext cx="1518122" cy="151812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3676A0-0318-4FB2-BE19-C1ED6ED8CEA6}"/>
                </a:ext>
              </a:extLst>
            </p:cNvPr>
            <p:cNvSpPr txBox="1"/>
            <p:nvPr/>
          </p:nvSpPr>
          <p:spPr>
            <a:xfrm>
              <a:off x="720843" y="5166612"/>
              <a:ext cx="1548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Random noise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3D2441-4E70-4C5A-A978-F364EF3384AE}"/>
                </a:ext>
              </a:extLst>
            </p:cNvPr>
            <p:cNvSpPr txBox="1"/>
            <p:nvPr/>
          </p:nvSpPr>
          <p:spPr>
            <a:xfrm>
              <a:off x="5396050" y="2523735"/>
              <a:ext cx="1233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Real Image</a:t>
              </a:r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B3F05273-3D30-49E1-A000-77CE055807E5}"/>
                </a:ext>
              </a:extLst>
            </p:cNvPr>
            <p:cNvSpPr/>
            <p:nvPr/>
          </p:nvSpPr>
          <p:spPr>
            <a:xfrm rot="16200000">
              <a:off x="3002857" y="3417157"/>
              <a:ext cx="1444601" cy="2197088"/>
            </a:xfrm>
            <a:prstGeom prst="trapezoid">
              <a:avLst>
                <a:gd name="adj" fmla="val 229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r>
                <a:rPr lang="en-US" b="1" dirty="0"/>
                <a:t>  GENERATOR</a:t>
              </a:r>
            </a:p>
          </p:txBody>
        </p:sp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BB33E7CA-059E-4281-8399-B1276E08C5D2}"/>
                </a:ext>
              </a:extLst>
            </p:cNvPr>
            <p:cNvSpPr/>
            <p:nvPr/>
          </p:nvSpPr>
          <p:spPr>
            <a:xfrm rot="5400000" flipH="1">
              <a:off x="7817042" y="1959187"/>
              <a:ext cx="1444601" cy="2197088"/>
            </a:xfrm>
            <a:prstGeom prst="trapezoid">
              <a:avLst>
                <a:gd name="adj" fmla="val 229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en-US" b="1" dirty="0"/>
                <a:t>DISCRIMINATOR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3DD8E92-321A-4D46-8847-7F3013853128}"/>
                </a:ext>
              </a:extLst>
            </p:cNvPr>
            <p:cNvCxnSpPr>
              <a:stCxn id="1026" idx="3"/>
              <a:endCxn id="11" idx="0"/>
            </p:cNvCxnSpPr>
            <p:nvPr/>
          </p:nvCxnSpPr>
          <p:spPr>
            <a:xfrm flipV="1">
              <a:off x="2207006" y="4515701"/>
              <a:ext cx="419608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7830FCC-96F3-4EF6-9CA6-1EEBBAE494EB}"/>
                </a:ext>
              </a:extLst>
            </p:cNvPr>
            <p:cNvCxnSpPr>
              <a:cxnSpLocks/>
            </p:cNvCxnSpPr>
            <p:nvPr/>
          </p:nvCxnSpPr>
          <p:spPr>
            <a:xfrm>
              <a:off x="4823702" y="4515701"/>
              <a:ext cx="54925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23E3BAE0-F841-493E-B065-C2BAB8DBE7DD}"/>
                </a:ext>
              </a:extLst>
            </p:cNvPr>
            <p:cNvCxnSpPr>
              <a:cxnSpLocks/>
              <a:stCxn id="8" idx="3"/>
              <a:endCxn id="16" idx="2"/>
            </p:cNvCxnSpPr>
            <p:nvPr/>
          </p:nvCxnSpPr>
          <p:spPr>
            <a:xfrm>
              <a:off x="6761431" y="1741034"/>
              <a:ext cx="679368" cy="1316697"/>
            </a:xfrm>
            <a:prstGeom prst="bentConnector3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3162030-FC4A-43F7-A287-7C9F3EAC50FC}"/>
                </a:ext>
              </a:extLst>
            </p:cNvPr>
            <p:cNvCxnSpPr>
              <a:cxnSpLocks/>
              <a:stCxn id="6" idx="3"/>
              <a:endCxn id="16" idx="2"/>
            </p:cNvCxnSpPr>
            <p:nvPr/>
          </p:nvCxnSpPr>
          <p:spPr>
            <a:xfrm flipV="1">
              <a:off x="6761431" y="3057731"/>
              <a:ext cx="679368" cy="1165154"/>
            </a:xfrm>
            <a:prstGeom prst="bentConnector3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nector: Elbow 1028">
              <a:extLst>
                <a:ext uri="{FF2B5EF4-FFF2-40B4-BE49-F238E27FC236}">
                  <a16:creationId xmlns:a16="http://schemas.microsoft.com/office/drawing/2014/main" id="{A10E1FD8-8F0E-40C9-8C43-1FFB7EEAB654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9637887" y="2708401"/>
              <a:ext cx="406865" cy="349330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E5357A81-920D-4576-A975-94D9091EE539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>
              <a:off x="9637887" y="3057731"/>
              <a:ext cx="406865" cy="297198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CDAD5B3-FD76-4812-B04A-930CDF41D0A6}"/>
                </a:ext>
              </a:extLst>
            </p:cNvPr>
            <p:cNvSpPr txBox="1"/>
            <p:nvPr/>
          </p:nvSpPr>
          <p:spPr>
            <a:xfrm>
              <a:off x="10080405" y="2513734"/>
              <a:ext cx="1233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Real Image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2D61F9E-7185-4139-87C8-FD2652B152E9}"/>
                </a:ext>
              </a:extLst>
            </p:cNvPr>
            <p:cNvSpPr txBox="1"/>
            <p:nvPr/>
          </p:nvSpPr>
          <p:spPr>
            <a:xfrm>
              <a:off x="5396050" y="5053336"/>
              <a:ext cx="1254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Fake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6203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33</Words>
  <Application>Microsoft Office PowerPoint</Application>
  <PresentationFormat>Widescreen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Xuan Tinh</dc:creator>
  <cp:lastModifiedBy>Nguyen Xuan Tinh</cp:lastModifiedBy>
  <cp:revision>34</cp:revision>
  <dcterms:created xsi:type="dcterms:W3CDTF">2021-04-12T06:01:36Z</dcterms:created>
  <dcterms:modified xsi:type="dcterms:W3CDTF">2021-05-14T08:28:30Z</dcterms:modified>
</cp:coreProperties>
</file>